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7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0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6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B72E-EAD8-40E8-9EEC-A51F66DD6A1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FD91-8F19-4EA8-9371-FF426231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7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5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3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FCA047F8B1740B801BFEDDE56797A" ma:contentTypeVersion="14" ma:contentTypeDescription="Create a new document." ma:contentTypeScope="" ma:versionID="2b7ce9f763f133bcbf06f435611c4b6b">
  <xsd:schema xmlns:xsd="http://www.w3.org/2001/XMLSchema" xmlns:xs="http://www.w3.org/2001/XMLSchema" xmlns:p="http://schemas.microsoft.com/office/2006/metadata/properties" xmlns:ns2="ae7c0e6f-6791-485d-848a-f1b60eb83e5e" xmlns:ns3="23509be1-7e75-41f2-9c89-40dbac2ff33a" targetNamespace="http://schemas.microsoft.com/office/2006/metadata/properties" ma:root="true" ma:fieldsID="ec5684b6ba7991898b0cb3b45f627489" ns2:_="" ns3:_="">
    <xsd:import namespace="ae7c0e6f-6791-485d-848a-f1b60eb83e5e"/>
    <xsd:import namespace="23509be1-7e75-41f2-9c89-40dbac2ff3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c0e6f-6791-485d-848a-f1b60eb83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09be1-7e75-41f2-9c89-40dbac2ff3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6167b3-47cc-4bf1-9cd4-bcf21802077d}" ma:internalName="TaxCatchAll" ma:showField="CatchAllData" ma:web="23509be1-7e75-41f2-9c89-40dbac2ff3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509be1-7e75-41f2-9c89-40dbac2ff33a" xsi:nil="true"/>
    <lcf76f155ced4ddcb4097134ff3c332f xmlns="ae7c0e6f-6791-485d-848a-f1b60eb83e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113BC9-549A-42C4-89FD-0CC4BD690E78}"/>
</file>

<file path=customXml/itemProps2.xml><?xml version="1.0" encoding="utf-8"?>
<ds:datastoreItem xmlns:ds="http://schemas.openxmlformats.org/officeDocument/2006/customXml" ds:itemID="{93F91AA4-6F8C-4EAF-AFC5-4A0E9D3D78D1}"/>
</file>

<file path=customXml/itemProps3.xml><?xml version="1.0" encoding="utf-8"?>
<ds:datastoreItem xmlns:ds="http://schemas.openxmlformats.org/officeDocument/2006/customXml" ds:itemID="{C3A1C54E-6C20-4F9C-9981-AA52324D45D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Sheridan, Keiran (WAS-PWT)</dc:creator>
  <cp:lastModifiedBy>Sheridan, Keiran (WAS-PWT)</cp:lastModifiedBy>
  <cp:revision>1</cp:revision>
  <dcterms:created xsi:type="dcterms:W3CDTF">2022-09-19T20:13:05Z</dcterms:created>
  <dcterms:modified xsi:type="dcterms:W3CDTF">2022-09-19T20:13:27Z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0x010100FF7FCA047F8B1740B801BFEDDE56797A</vt:lpwstr>
  </property>
</Properties>
</file>