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5" r:id="rId5"/>
    <p:sldId id="266" r:id="rId6"/>
    <p:sldId id="267" r:id="rId7"/>
    <p:sldId id="268" r:id="rId8"/>
  </p:sldIdLst>
  <p:sldSz cx="5762625" cy="5762625"/>
  <p:notesSz cx="6858000" cy="9144000"/>
  <p:defaultTextStyle>
    <a:defPPr>
      <a:defRPr lang="en-US"/>
    </a:defPPr>
    <a:lvl1pPr marL="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9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39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2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85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12AF5-3ADC-7763-0AC4-D7B03C87DE04}" v="31" dt="2021-09-16T18:58:42.234"/>
    <p1510:client id="{AC465E93-9DFD-9AC7-FC1E-B489053C66E2}" v="20" dt="2021-09-17T15:24:27.919"/>
    <p1510:client id="{C8AB2545-31A1-ED1A-A5EB-7876ADAB483E}" v="87" dt="2021-09-16T17:30:08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4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ek, Bailey (WAS-PWT)" userId="S::bailey.hayek@powelltate.com::a9dbde7b-8b72-499d-89e0-738e493df2bf" providerId="AD" clId="Web-{C8AB2545-31A1-ED1A-A5EB-7876ADAB483E}"/>
    <pc:docChg chg="mod modSld addMainMaster delMainMaster modMainMaster setSldSz">
      <pc:chgData name="Hayek, Bailey (WAS-PWT)" userId="S::bailey.hayek@powelltate.com::a9dbde7b-8b72-499d-89e0-738e493df2bf" providerId="AD" clId="Web-{C8AB2545-31A1-ED1A-A5EB-7876ADAB483E}" dt="2021-09-16T17:30:08.168" v="79" actId="14100"/>
      <pc:docMkLst>
        <pc:docMk/>
      </pc:docMkLst>
      <pc:sldChg chg="delSp modSp mod modClrScheme chgLayout">
        <pc:chgData name="Hayek, Bailey (WAS-PWT)" userId="S::bailey.hayek@powelltate.com::a9dbde7b-8b72-499d-89e0-738e493df2bf" providerId="AD" clId="Web-{C8AB2545-31A1-ED1A-A5EB-7876ADAB483E}" dt="2021-09-16T17:29:46.746" v="78" actId="1076"/>
        <pc:sldMkLst>
          <pc:docMk/>
          <pc:sldMk cId="0" sldId="259"/>
        </pc:sldMkLst>
        <pc:spChg chg="del">
          <ac:chgData name="Hayek, Bailey (WAS-PWT)" userId="S::bailey.hayek@powelltate.com::a9dbde7b-8b72-499d-89e0-738e493df2bf" providerId="AD" clId="Web-{C8AB2545-31A1-ED1A-A5EB-7876ADAB483E}" dt="2021-09-16T17:25:00.878" v="0"/>
          <ac:spMkLst>
            <pc:docMk/>
            <pc:sldMk cId="0" sldId="259"/>
            <ac:spMk id="76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02.722" v="1"/>
          <ac:spMkLst>
            <pc:docMk/>
            <pc:sldMk cId="0" sldId="259"/>
            <ac:spMk id="77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29.723" v="6"/>
          <ac:spMkLst>
            <pc:docMk/>
            <pc:sldMk cId="0" sldId="259"/>
            <ac:spMk id="78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26.754" v="5"/>
          <ac:spMkLst>
            <pc:docMk/>
            <pc:sldMk cId="0" sldId="259"/>
            <ac:spMk id="79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k cId="0" sldId="259"/>
            <ac:spMk id="81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12.050" v="3"/>
          <ac:spMkLst>
            <pc:docMk/>
            <pc:sldMk cId="0" sldId="259"/>
            <ac:spMk id="82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09.957" v="2"/>
          <ac:spMkLst>
            <pc:docMk/>
            <pc:sldMk cId="0" sldId="259"/>
            <ac:spMk id="84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29:46.746" v="78" actId="1076"/>
          <ac:picMkLst>
            <pc:docMk/>
            <pc:sldMk cId="0" sldId="259"/>
            <ac:picMk id="83" creationId="{00000000-0000-0000-0000-000000000000}"/>
          </ac:picMkLst>
        </pc:picChg>
      </pc:sldChg>
      <pc:sldChg chg="delSp modSp mod modClrScheme chgLayout">
        <pc:chgData name="Hayek, Bailey (WAS-PWT)" userId="S::bailey.hayek@powelltate.com::a9dbde7b-8b72-499d-89e0-738e493df2bf" providerId="AD" clId="Web-{C8AB2545-31A1-ED1A-A5EB-7876ADAB483E}" dt="2021-09-16T17:30:08.168" v="79" actId="14100"/>
        <pc:sldMkLst>
          <pc:docMk/>
          <pc:sldMk cId="0" sldId="260"/>
        </pc:sldMkLst>
        <pc:spChg chg="del mod">
          <ac:chgData name="Hayek, Bailey (WAS-PWT)" userId="S::bailey.hayek@powelltate.com::a9dbde7b-8b72-499d-89e0-738e493df2bf" providerId="AD" clId="Web-{C8AB2545-31A1-ED1A-A5EB-7876ADAB483E}" dt="2021-09-16T17:25:53.114" v="12"/>
          <ac:spMkLst>
            <pc:docMk/>
            <pc:sldMk cId="0" sldId="260"/>
            <ac:spMk id="89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51.255" v="11"/>
          <ac:spMkLst>
            <pc:docMk/>
            <pc:sldMk cId="0" sldId="260"/>
            <ac:spMk id="90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49.505" v="10"/>
          <ac:spMkLst>
            <pc:docMk/>
            <pc:sldMk cId="0" sldId="260"/>
            <ac:spMk id="91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6:00.427" v="16"/>
          <ac:spMkLst>
            <pc:docMk/>
            <pc:sldMk cId="0" sldId="260"/>
            <ac:spMk id="92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58.661" v="15"/>
          <ac:spMkLst>
            <pc:docMk/>
            <pc:sldMk cId="0" sldId="260"/>
            <ac:spMk id="93" creationId="{00000000-0000-0000-0000-000000000000}"/>
          </ac:spMkLst>
        </pc:spChg>
        <pc:spChg chg="del mod">
          <ac:chgData name="Hayek, Bailey (WAS-PWT)" userId="S::bailey.hayek@powelltate.com::a9dbde7b-8b72-499d-89e0-738e493df2bf" providerId="AD" clId="Web-{C8AB2545-31A1-ED1A-A5EB-7876ADAB483E}" dt="2021-09-16T17:25:56.833" v="14"/>
          <ac:spMkLst>
            <pc:docMk/>
            <pc:sldMk cId="0" sldId="260"/>
            <ac:spMk id="95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30:08.168" v="79" actId="14100"/>
          <ac:picMkLst>
            <pc:docMk/>
            <pc:sldMk cId="0" sldId="260"/>
            <ac:picMk id="94" creationId="{00000000-0000-0000-0000-000000000000}"/>
          </ac:picMkLst>
        </pc:picChg>
      </pc:sldChg>
      <pc:sldChg chg="addSp delSp modSp mod modClrScheme chgLayout">
        <pc:chgData name="Hayek, Bailey (WAS-PWT)" userId="S::bailey.hayek@powelltate.com::a9dbde7b-8b72-499d-89e0-738e493df2bf" providerId="AD" clId="Web-{C8AB2545-31A1-ED1A-A5EB-7876ADAB483E}" dt="2021-09-16T17:29:33.136" v="75"/>
        <pc:sldMkLst>
          <pc:docMk/>
          <pc:sldMk cId="0" sldId="261"/>
        </pc:sldMkLst>
        <pc:spChg chg="add del">
          <ac:chgData name="Hayek, Bailey (WAS-PWT)" userId="S::bailey.hayek@powelltate.com::a9dbde7b-8b72-499d-89e0-738e493df2bf" providerId="AD" clId="Web-{C8AB2545-31A1-ED1A-A5EB-7876ADAB483E}" dt="2021-09-16T17:29:23.808" v="71"/>
          <ac:spMkLst>
            <pc:docMk/>
            <pc:sldMk cId="0" sldId="261"/>
            <ac:spMk id="100" creationId="{00000000-0000-0000-0000-000000000000}"/>
          </ac:spMkLst>
        </pc:spChg>
        <pc:spChg chg="add del mod">
          <ac:chgData name="Hayek, Bailey (WAS-PWT)" userId="S::bailey.hayek@powelltate.com::a9dbde7b-8b72-499d-89e0-738e493df2bf" providerId="AD" clId="Web-{C8AB2545-31A1-ED1A-A5EB-7876ADAB483E}" dt="2021-09-16T17:29:21.073" v="69"/>
          <ac:spMkLst>
            <pc:docMk/>
            <pc:sldMk cId="0" sldId="261"/>
            <ac:spMk id="101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22.370" v="70"/>
          <ac:spMkLst>
            <pc:docMk/>
            <pc:sldMk cId="0" sldId="261"/>
            <ac:spMk id="102" creationId="{00000000-0000-0000-0000-000000000000}"/>
          </ac:spMkLst>
        </pc:spChg>
        <pc:spChg chg="add del mod">
          <ac:chgData name="Hayek, Bailey (WAS-PWT)" userId="S::bailey.hayek@powelltate.com::a9dbde7b-8b72-499d-89e0-738e493df2bf" providerId="AD" clId="Web-{C8AB2545-31A1-ED1A-A5EB-7876ADAB483E}" dt="2021-09-16T17:29:31.230" v="74"/>
          <ac:spMkLst>
            <pc:docMk/>
            <pc:sldMk cId="0" sldId="261"/>
            <ac:spMk id="103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33.136" v="75"/>
          <ac:spMkLst>
            <pc:docMk/>
            <pc:sldMk cId="0" sldId="261"/>
            <ac:spMk id="104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25.651" v="72"/>
          <ac:spMkLst>
            <pc:docMk/>
            <pc:sldMk cId="0" sldId="261"/>
            <ac:spMk id="106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28:38.853" v="61" actId="14100"/>
          <ac:picMkLst>
            <pc:docMk/>
            <pc:sldMk cId="0" sldId="261"/>
            <ac:picMk id="105" creationId="{00000000-0000-0000-0000-000000000000}"/>
          </ac:picMkLst>
        </pc:picChg>
      </pc:sldChg>
      <pc:sldMasterChg chg="modSp add del addSldLayout delSldLayout modSldLayout">
        <pc:chgData name="Hayek, Bailey (WAS-PWT)" userId="S::bailey.hayek@powelltate.com::a9dbde7b-8b72-499d-89e0-738e493df2bf" providerId="AD" clId="Web-{C8AB2545-31A1-ED1A-A5EB-7876ADAB483E}" dt="2021-09-16T17:28:37.400" v="59"/>
        <pc:sldMasterMkLst>
          <pc:docMk/>
          <pc:sldMasterMk cId="817890398" sldId="2147483648"/>
        </pc:sldMasterMkLst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2" creationId="{4A99AB51-8053-4881-8E55-FCF3B244636C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3" creationId="{5A86226D-057C-4D5E-B1C1-72AEE3017773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4" creationId="{820B6087-EB9E-40D4-AC0B-1C50F9E16302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5" creationId="{78F09F3F-144B-4ED4-89ED-074A3D3728B3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6" creationId="{63C3D8C6-5CC7-4768-9C16-93724B298C68}"/>
          </ac:spMkLst>
        </pc:sp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275038286" sldId="2147483649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275038286" sldId="2147483649"/>
              <ac:spMk id="2" creationId="{919CC173-AB8C-4B15-BA68-D5B0405E60C2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275038286" sldId="2147483649"/>
              <ac:spMk id="3" creationId="{CA47A743-9D10-4F78-BCD7-C10429A10AD0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2556228739" sldId="2147483650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498952685" sldId="2147483651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498952685" sldId="2147483651"/>
              <ac:spMk id="2" creationId="{94FC7366-41DE-40B7-9E79-0ED7AADBB7A2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498952685" sldId="2147483651"/>
              <ac:spMk id="3" creationId="{8DC4202A-6C77-4AAF-BB26-7BE394CCF456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2328486493" sldId="2147483652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2328486493" sldId="2147483652"/>
              <ac:spMk id="3" creationId="{D1DAD732-17AA-4C82-88BD-D12DC454512E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2328486493" sldId="2147483652"/>
              <ac:spMk id="4" creationId="{E38CA036-9E70-48A4-8CC8-422C4A2D26B3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893851503" sldId="2147483653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2" creationId="{87F19CC0-C433-43F6-94B3-B7C0E4FFEEAA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3" creationId="{5CB27CAD-A69D-4B70-B4D1-0DB790BE76AC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4" creationId="{5FC866BF-6DC5-40FA-8339-7058C2964D4A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5" creationId="{3D2CFE7B-1493-481B-ADD3-28FBDE8FEE07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6" creationId="{F6416760-D274-426C-9143-29385DD406B9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1102245223" sldId="2147483654"/>
          </pc:sldLayoutMkLst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1460871742" sldId="2147483655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4291334123" sldId="2147483656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2" creationId="{3B0C9FBD-49D4-4C77-B52A-6FE0E33EBBC9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3" creationId="{1D9912D3-7B54-47C6-8D0C-9E76D645AA35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4" creationId="{7826765F-D54D-47F8-ADC1-B490910D30EE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756275508" sldId="2147483657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2" creationId="{73755FF3-D083-43B3-8FA1-D1AD9A4684C4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3" creationId="{E0500CB3-BD6A-4E8A-B2F9-1F0AD85D9711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4" creationId="{117A612D-8564-471D-9F3F-C7A199BB8668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3985440631" sldId="2147483658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1520227620" sldId="2147483659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1520227620" sldId="2147483659"/>
              <ac:spMk id="2" creationId="{81C9847B-F9BB-44C5-8439-E28861A58B35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1520227620" sldId="2147483659"/>
              <ac:spMk id="3" creationId="{DF6AED15-49EF-4839-8F48-9729081908F8}"/>
            </ac:spMkLst>
          </pc:spChg>
        </pc:sldLayoutChg>
      </pc:sldMasterChg>
      <pc:sldMasterChg chg="add del addSldLayout delSldLayout modSldLayout">
        <pc:chgData name="Hayek, Bailey (WAS-PWT)" userId="S::bailey.hayek@powelltate.com::a9dbde7b-8b72-499d-89e0-738e493df2bf" providerId="AD" clId="Web-{C8AB2545-31A1-ED1A-A5EB-7876ADAB483E}" dt="2021-09-16T17:28:37.103" v="58"/>
        <pc:sldMasterMkLst>
          <pc:docMk/>
          <pc:sldMasterMk cId="4089772782" sldId="2147483660"/>
        </pc:sldMasterMkLst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384128347" sldId="2147483661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252613163" sldId="2147483662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368075872" sldId="2147483663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836552526" sldId="2147483664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712710490" sldId="2147483665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292749952" sldId="2147483666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625274375" sldId="2147483667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663209028" sldId="2147483668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902306953" sldId="2147483669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578789869" sldId="2147483670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3332759810" sldId="2147483671"/>
          </pc:sldLayoutMkLst>
        </pc:sldLayoutChg>
      </pc:sldMasterChg>
    </pc:docChg>
  </pc:docChgLst>
  <pc:docChgLst>
    <pc:chgData name="Nagell, John (WAS-WSW)" userId="e83245cd-3a52-4971-82bb-77ae4a764f63" providerId="ADAL" clId="{99AB318E-A87E-475B-BAB7-A4B04DBEC962}"/>
    <pc:docChg chg="delSld">
      <pc:chgData name="Nagell, John (WAS-WSW)" userId="e83245cd-3a52-4971-82bb-77ae4a764f63" providerId="ADAL" clId="{99AB318E-A87E-475B-BAB7-A4B04DBEC962}" dt="2021-09-15T21:08:09.461" v="3" actId="2696"/>
      <pc:docMkLst>
        <pc:docMk/>
      </pc:docMkLst>
      <pc:sldChg chg="del">
        <pc:chgData name="Nagell, John (WAS-WSW)" userId="e83245cd-3a52-4971-82bb-77ae4a764f63" providerId="ADAL" clId="{99AB318E-A87E-475B-BAB7-A4B04DBEC962}" dt="2021-09-15T21:07:51.864" v="0" actId="2696"/>
        <pc:sldMkLst>
          <pc:docMk/>
          <pc:sldMk cId="0" sldId="258"/>
        </pc:sldMkLst>
      </pc:sldChg>
      <pc:sldChg chg="del">
        <pc:chgData name="Nagell, John (WAS-WSW)" userId="e83245cd-3a52-4971-82bb-77ae4a764f63" providerId="ADAL" clId="{99AB318E-A87E-475B-BAB7-A4B04DBEC962}" dt="2021-09-15T21:08:00.597" v="1" actId="2696"/>
        <pc:sldMkLst>
          <pc:docMk/>
          <pc:sldMk cId="2926461669" sldId="262"/>
        </pc:sldMkLst>
      </pc:sldChg>
      <pc:sldChg chg="del">
        <pc:chgData name="Nagell, John (WAS-WSW)" userId="e83245cd-3a52-4971-82bb-77ae4a764f63" providerId="ADAL" clId="{99AB318E-A87E-475B-BAB7-A4B04DBEC962}" dt="2021-09-15T21:08:04.912" v="2" actId="2696"/>
        <pc:sldMkLst>
          <pc:docMk/>
          <pc:sldMk cId="0" sldId="263"/>
        </pc:sldMkLst>
      </pc:sldChg>
      <pc:sldChg chg="del">
        <pc:chgData name="Nagell, John (WAS-WSW)" userId="e83245cd-3a52-4971-82bb-77ae4a764f63" providerId="ADAL" clId="{99AB318E-A87E-475B-BAB7-A4B04DBEC962}" dt="2021-09-15T21:08:09.461" v="3" actId="2696"/>
        <pc:sldMkLst>
          <pc:docMk/>
          <pc:sldMk cId="0" sldId="264"/>
        </pc:sldMkLst>
      </pc:sldChg>
    </pc:docChg>
  </pc:docChgLst>
  <pc:docChgLst>
    <pc:chgData name="Hayek, Bailey (WAS-PWT)" userId="S::bailey.hayek@powelltate.com::a9dbde7b-8b72-499d-89e0-738e493df2bf" providerId="AD" clId="Web-{AC465E93-9DFD-9AC7-FC1E-B489053C66E2}"/>
    <pc:docChg chg="mod addSld delSld modSld modMainMaster setSldSz">
      <pc:chgData name="Hayek, Bailey (WAS-PWT)" userId="S::bailey.hayek@powelltate.com::a9dbde7b-8b72-499d-89e0-738e493df2bf" providerId="AD" clId="Web-{AC465E93-9DFD-9AC7-FC1E-B489053C66E2}" dt="2021-09-17T15:24:27.919" v="17" actId="14100"/>
      <pc:docMkLst>
        <pc:docMk/>
      </pc:docMkLst>
      <pc:sldChg chg="del">
        <pc:chgData name="Hayek, Bailey (WAS-PWT)" userId="S::bailey.hayek@powelltate.com::a9dbde7b-8b72-499d-89e0-738e493df2bf" providerId="AD" clId="Web-{AC465E93-9DFD-9AC7-FC1E-B489053C66E2}" dt="2021-09-17T15:19:36.710" v="0"/>
        <pc:sldMkLst>
          <pc:docMk/>
          <pc:sldMk cId="0" sldId="259"/>
        </pc:sldMkLst>
      </pc:sldChg>
      <pc:sldChg chg="addSp delSp modSp">
        <pc:chgData name="Hayek, Bailey (WAS-PWT)" userId="S::bailey.hayek@powelltate.com::a9dbde7b-8b72-499d-89e0-738e493df2bf" providerId="AD" clId="Web-{AC465E93-9DFD-9AC7-FC1E-B489053C66E2}" dt="2021-09-17T15:21:22.649" v="11" actId="1076"/>
        <pc:sldMkLst>
          <pc:docMk/>
          <pc:sldMk cId="0" sldId="260"/>
        </pc:sldMkLst>
        <pc:picChg chg="add mod">
          <ac:chgData name="Hayek, Bailey (WAS-PWT)" userId="S::bailey.hayek@powelltate.com::a9dbde7b-8b72-499d-89e0-738e493df2bf" providerId="AD" clId="Web-{AC465E93-9DFD-9AC7-FC1E-B489053C66E2}" dt="2021-09-17T15:21:22.649" v="11" actId="1076"/>
          <ac:picMkLst>
            <pc:docMk/>
            <pc:sldMk cId="0" sldId="260"/>
            <ac:picMk id="2" creationId="{B940727A-ACFE-4B31-A1D5-6E50A97F151D}"/>
          </ac:picMkLst>
        </pc:picChg>
        <pc:picChg chg="del">
          <ac:chgData name="Hayek, Bailey (WAS-PWT)" userId="S::bailey.hayek@powelltate.com::a9dbde7b-8b72-499d-89e0-738e493df2bf" providerId="AD" clId="Web-{AC465E93-9DFD-9AC7-FC1E-B489053C66E2}" dt="2021-09-17T15:19:38.991" v="1"/>
          <ac:picMkLst>
            <pc:docMk/>
            <pc:sldMk cId="0" sldId="260"/>
            <ac:picMk id="94" creationId="{00000000-0000-0000-0000-000000000000}"/>
          </ac:picMkLst>
        </pc:picChg>
      </pc:sldChg>
      <pc:sldChg chg="addSp delSp modSp">
        <pc:chgData name="Hayek, Bailey (WAS-PWT)" userId="S::bailey.hayek@powelltate.com::a9dbde7b-8b72-499d-89e0-738e493df2bf" providerId="AD" clId="Web-{AC465E93-9DFD-9AC7-FC1E-B489053C66E2}" dt="2021-09-17T15:24:06.528" v="14" actId="14100"/>
        <pc:sldMkLst>
          <pc:docMk/>
          <pc:sldMk cId="0" sldId="261"/>
        </pc:sldMkLst>
        <pc:picChg chg="add mod">
          <ac:chgData name="Hayek, Bailey (WAS-PWT)" userId="S::bailey.hayek@powelltate.com::a9dbde7b-8b72-499d-89e0-738e493df2bf" providerId="AD" clId="Web-{AC465E93-9DFD-9AC7-FC1E-B489053C66E2}" dt="2021-09-17T15:24:06.528" v="14" actId="14100"/>
          <ac:picMkLst>
            <pc:docMk/>
            <pc:sldMk cId="0" sldId="261"/>
            <ac:picMk id="2" creationId="{A496E851-ADD1-453E-A496-071A0BBF33DC}"/>
          </ac:picMkLst>
        </pc:picChg>
        <pc:picChg chg="del">
          <ac:chgData name="Hayek, Bailey (WAS-PWT)" userId="S::bailey.hayek@powelltate.com::a9dbde7b-8b72-499d-89e0-738e493df2bf" providerId="AD" clId="Web-{AC465E93-9DFD-9AC7-FC1E-B489053C66E2}" dt="2021-09-17T15:19:40.975" v="2"/>
          <ac:picMkLst>
            <pc:docMk/>
            <pc:sldMk cId="0" sldId="261"/>
            <ac:picMk id="105" creationId="{00000000-0000-0000-0000-000000000000}"/>
          </ac:picMkLst>
        </pc:picChg>
      </pc:sldChg>
      <pc:sldChg chg="addSp modSp add replId">
        <pc:chgData name="Hayek, Bailey (WAS-PWT)" userId="S::bailey.hayek@powelltate.com::a9dbde7b-8b72-499d-89e0-738e493df2bf" providerId="AD" clId="Web-{AC465E93-9DFD-9AC7-FC1E-B489053C66E2}" dt="2021-09-17T15:24:27.919" v="17" actId="14100"/>
        <pc:sldMkLst>
          <pc:docMk/>
          <pc:sldMk cId="2926461669" sldId="262"/>
        </pc:sldMkLst>
        <pc:picChg chg="add mod">
          <ac:chgData name="Hayek, Bailey (WAS-PWT)" userId="S::bailey.hayek@powelltate.com::a9dbde7b-8b72-499d-89e0-738e493df2bf" providerId="AD" clId="Web-{AC465E93-9DFD-9AC7-FC1E-B489053C66E2}" dt="2021-09-17T15:24:27.919" v="17" actId="14100"/>
          <ac:picMkLst>
            <pc:docMk/>
            <pc:sldMk cId="2926461669" sldId="262"/>
            <ac:picMk id="2" creationId="{FC0DCD99-72FE-419D-ABEF-C2344A8E5B3E}"/>
          </ac:picMkLst>
        </pc:picChg>
      </pc:sldChg>
      <pc:sldMasterChg chg="modSp modSldLayout">
        <pc:chgData name="Hayek, Bailey (WAS-PWT)" userId="S::bailey.hayek@powelltate.com::a9dbde7b-8b72-499d-89e0-738e493df2bf" providerId="AD" clId="Web-{AC465E93-9DFD-9AC7-FC1E-B489053C66E2}" dt="2021-09-17T15:21:10.946" v="8"/>
        <pc:sldMasterMkLst>
          <pc:docMk/>
          <pc:sldMasterMk cId="3180079813" sldId="2147483660"/>
        </pc:sldMasterMkLst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2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3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4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5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6" creationId="{00000000-0000-0000-0000-000000000000}"/>
          </ac:spMkLst>
        </pc:sp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3818950150" sldId="2147483661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818950150" sldId="2147483661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818950150" sldId="2147483661"/>
              <ac:spMk id="3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441291800" sldId="2147483663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441291800" sldId="2147483663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441291800" sldId="2147483663"/>
              <ac:spMk id="3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779595768" sldId="2147483664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779595768" sldId="2147483664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779595768" sldId="2147483664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3473300527" sldId="2147483665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4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5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6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345900855" sldId="2147483668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896179257" sldId="2147483669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411166382" sldId="2147483671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411166382" sldId="2147483671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411166382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Nagell, John (WAS-WSW)" userId="S::jnagell@webershandwick.com::e83245cd-3a52-4971-82bb-77ae4a764f63" providerId="AD" clId="Web-{4FD12AF5-3ADC-7763-0AC4-D7B03C87DE04}"/>
    <pc:docChg chg="mod modSld addMainMaster delMainMaster modMainMaster setSldSz">
      <pc:chgData name="Nagell, John (WAS-WSW)" userId="S::jnagell@webershandwick.com::e83245cd-3a52-4971-82bb-77ae4a764f63" providerId="AD" clId="Web-{4FD12AF5-3ADC-7763-0AC4-D7B03C87DE04}" dt="2021-09-16T18:58:42.234" v="30" actId="14100"/>
      <pc:docMkLst>
        <pc:docMk/>
      </pc:docMkLst>
      <pc:sldChg chg="delSp modSp mod modClrScheme chgLayout">
        <pc:chgData name="Nagell, John (WAS-WSW)" userId="S::jnagell@webershandwick.com::e83245cd-3a52-4971-82bb-77ae4a764f63" providerId="AD" clId="Web-{4FD12AF5-3ADC-7763-0AC4-D7B03C87DE04}" dt="2021-09-16T18:57:53.889" v="26" actId="14100"/>
        <pc:sldMkLst>
          <pc:docMk/>
          <pc:sldMk cId="0" sldId="259"/>
        </pc:sldMkLst>
        <pc:spChg chg="del">
          <ac:chgData name="Nagell, John (WAS-WSW)" userId="S::jnagell@webershandwick.com::e83245cd-3a52-4971-82bb-77ae4a764f63" providerId="AD" clId="Web-{4FD12AF5-3ADC-7763-0AC4-D7B03C87DE04}" dt="2021-09-16T18:55:47.105" v="17"/>
          <ac:spMkLst>
            <pc:docMk/>
            <pc:sldMk cId="0" sldId="259"/>
            <ac:spMk id="81" creationId="{00000000-0000-0000-0000-000000000000}"/>
          </ac:spMkLst>
        </pc:spChg>
        <pc:picChg chg="mod">
          <ac:chgData name="Nagell, John (WAS-WSW)" userId="S::jnagell@webershandwick.com::e83245cd-3a52-4971-82bb-77ae4a764f63" providerId="AD" clId="Web-{4FD12AF5-3ADC-7763-0AC4-D7B03C87DE04}" dt="2021-09-16T18:57:53.889" v="26" actId="14100"/>
          <ac:picMkLst>
            <pc:docMk/>
            <pc:sldMk cId="0" sldId="259"/>
            <ac:picMk id="83" creationId="{00000000-0000-0000-0000-000000000000}"/>
          </ac:picMkLst>
        </pc:picChg>
      </pc:sldChg>
      <pc:sldChg chg="modSp mod modClrScheme chgLayout">
        <pc:chgData name="Nagell, John (WAS-WSW)" userId="S::jnagell@webershandwick.com::e83245cd-3a52-4971-82bb-77ae4a764f63" providerId="AD" clId="Web-{4FD12AF5-3ADC-7763-0AC4-D7B03C87DE04}" dt="2021-09-16T18:58:13.483" v="28" actId="14100"/>
        <pc:sldMkLst>
          <pc:docMk/>
          <pc:sldMk cId="0" sldId="260"/>
        </pc:sldMkLst>
        <pc:picChg chg="mod">
          <ac:chgData name="Nagell, John (WAS-WSW)" userId="S::jnagell@webershandwick.com::e83245cd-3a52-4971-82bb-77ae4a764f63" providerId="AD" clId="Web-{4FD12AF5-3ADC-7763-0AC4-D7B03C87DE04}" dt="2021-09-16T18:58:13.483" v="28" actId="14100"/>
          <ac:picMkLst>
            <pc:docMk/>
            <pc:sldMk cId="0" sldId="260"/>
            <ac:picMk id="94" creationId="{00000000-0000-0000-0000-000000000000}"/>
          </ac:picMkLst>
        </pc:picChg>
      </pc:sldChg>
      <pc:sldChg chg="modSp mod modClrScheme chgLayout">
        <pc:chgData name="Nagell, John (WAS-WSW)" userId="S::jnagell@webershandwick.com::e83245cd-3a52-4971-82bb-77ae4a764f63" providerId="AD" clId="Web-{4FD12AF5-3ADC-7763-0AC4-D7B03C87DE04}" dt="2021-09-16T18:58:42.234" v="30" actId="14100"/>
        <pc:sldMkLst>
          <pc:docMk/>
          <pc:sldMk cId="0" sldId="261"/>
        </pc:sldMkLst>
        <pc:picChg chg="mod">
          <ac:chgData name="Nagell, John (WAS-WSW)" userId="S::jnagell@webershandwick.com::e83245cd-3a52-4971-82bb-77ae4a764f63" providerId="AD" clId="Web-{4FD12AF5-3ADC-7763-0AC4-D7B03C87DE04}" dt="2021-09-16T18:58:42.234" v="30" actId="14100"/>
          <ac:picMkLst>
            <pc:docMk/>
            <pc:sldMk cId="0" sldId="261"/>
            <ac:picMk id="105" creationId="{00000000-0000-0000-0000-000000000000}"/>
          </ac:picMkLst>
        </pc:picChg>
      </pc:sldChg>
      <pc:sldMasterChg chg="modSp del delSldLayout modSldLayout">
        <pc:chgData name="Nagell, John (WAS-WSW)" userId="S::jnagell@webershandwick.com::e83245cd-3a52-4971-82bb-77ae4a764f63" providerId="AD" clId="Web-{4FD12AF5-3ADC-7763-0AC4-D7B03C87DE04}" dt="2021-09-16T18:57:22.029" v="19"/>
        <pc:sldMasterMkLst>
          <pc:docMk/>
          <pc:sldMasterMk cId="817890398" sldId="2147483648"/>
        </pc:sldMasterMkLst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2" creationId="{4A99AB51-8053-4881-8E55-FCF3B244636C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3" creationId="{5A86226D-057C-4D5E-B1C1-72AEE3017773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4" creationId="{820B6087-EB9E-40D4-AC0B-1C50F9E16302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5" creationId="{78F09F3F-144B-4ED4-89ED-074A3D3728B3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6" creationId="{63C3D8C6-5CC7-4768-9C16-93724B298C68}"/>
          </ac:spMkLst>
        </pc:sp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275038286" sldId="2147483649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275038286" sldId="2147483649"/>
              <ac:spMk id="2" creationId="{919CC173-AB8C-4B15-BA68-D5B0405E60C2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275038286" sldId="2147483649"/>
              <ac:spMk id="3" creationId="{CA47A743-9D10-4F78-BCD7-C10429A10AD0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2556228739" sldId="2147483650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498952685" sldId="2147483651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498952685" sldId="2147483651"/>
              <ac:spMk id="2" creationId="{94FC7366-41DE-40B7-9E79-0ED7AADBB7A2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498952685" sldId="2147483651"/>
              <ac:spMk id="3" creationId="{8DC4202A-6C77-4AAF-BB26-7BE394CCF456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2328486493" sldId="2147483652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2328486493" sldId="2147483652"/>
              <ac:spMk id="3" creationId="{D1DAD732-17AA-4C82-88BD-D12DC454512E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2328486493" sldId="2147483652"/>
              <ac:spMk id="4" creationId="{E38CA036-9E70-48A4-8CC8-422C4A2D26B3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893851503" sldId="2147483653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2" creationId="{87F19CC0-C433-43F6-94B3-B7C0E4FFEEAA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3" creationId="{5CB27CAD-A69D-4B70-B4D1-0DB790BE76AC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4" creationId="{5FC866BF-6DC5-40FA-8339-7058C2964D4A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5" creationId="{3D2CFE7B-1493-481B-ADD3-28FBDE8FEE07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6" creationId="{F6416760-D274-426C-9143-29385DD406B9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102245223" sldId="2147483654"/>
          </pc:sldLayoutMkLst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460871742" sldId="2147483655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4291334123" sldId="2147483656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2" creationId="{3B0C9FBD-49D4-4C77-B52A-6FE0E33EBBC9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3" creationId="{1D9912D3-7B54-47C6-8D0C-9E76D645AA35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4" creationId="{7826765F-D54D-47F8-ADC1-B490910D30EE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756275508" sldId="2147483657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2" creationId="{73755FF3-D083-43B3-8FA1-D1AD9A4684C4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3" creationId="{E0500CB3-BD6A-4E8A-B2F9-1F0AD85D9711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4" creationId="{117A612D-8564-471D-9F3F-C7A199BB8668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985440631" sldId="2147483658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520227620" sldId="2147483659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1520227620" sldId="2147483659"/>
              <ac:spMk id="2" creationId="{81C9847B-F9BB-44C5-8439-E28861A58B35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1520227620" sldId="2147483659"/>
              <ac:spMk id="3" creationId="{DF6AED15-49EF-4839-8F48-9729081908F8}"/>
            </ac:spMkLst>
          </pc:spChg>
        </pc:sldLayoutChg>
      </pc:sldMasterChg>
      <pc:sldMasterChg chg="add addSldLayout modSldLayout">
        <pc:chgData name="Nagell, John (WAS-WSW)" userId="S::jnagell@webershandwick.com::e83245cd-3a52-4971-82bb-77ae4a764f63" providerId="AD" clId="Web-{4FD12AF5-3ADC-7763-0AC4-D7B03C87DE04}" dt="2021-09-16T18:57:22.029" v="19"/>
        <pc:sldMasterMkLst>
          <pc:docMk/>
          <pc:sldMasterMk cId="3180079813" sldId="2147483660"/>
        </pc:sldMasterMkLst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3818950150" sldId="2147483661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422953777" sldId="2147483662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441291800" sldId="2147483663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779595768" sldId="2147483664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3473300527" sldId="2147483665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2279018575" sldId="2147483666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184704850" sldId="2147483667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345900855" sldId="2147483668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896179257" sldId="2147483669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950218753" sldId="2147483670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411166382" sldId="2147483671"/>
          </pc:sldLayoutMkLst>
        </pc:sldLayoutChg>
      </pc:sldMasterChg>
    </pc:docChg>
  </pc:docChgLst>
  <pc:docChgLst>
    <pc:chgData clId="Web-{C8AB2545-31A1-ED1A-A5EB-7876ADAB483E}"/>
    <pc:docChg chg="modSld">
      <pc:chgData name="" userId="" providerId="" clId="Web-{C8AB2545-31A1-ED1A-A5EB-7876ADAB483E}" dt="2021-09-16T17:24:54.675" v="0"/>
      <pc:docMkLst>
        <pc:docMk/>
      </pc:docMkLst>
      <pc:sldChg chg="delSp">
        <pc:chgData name="" userId="" providerId="" clId="Web-{C8AB2545-31A1-ED1A-A5EB-7876ADAB483E}" dt="2021-09-16T17:24:54.675" v="0"/>
        <pc:sldMkLst>
          <pc:docMk/>
          <pc:sldMk cId="0" sldId="259"/>
        </pc:sldMkLst>
        <pc:picChg chg="del">
          <ac:chgData name="" userId="" providerId="" clId="Web-{C8AB2545-31A1-ED1A-A5EB-7876ADAB483E}" dt="2021-09-16T17:24:54.675" v="0"/>
          <ac:picMkLst>
            <pc:docMk/>
            <pc:sldMk cId="0" sldId="259"/>
            <ac:picMk id="8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7C4EA-5BC7-4544-84DA-984D3180BAC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EA119-752A-4DDF-AF27-3FAEF1A2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9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9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5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198" y="943098"/>
            <a:ext cx="4898231" cy="20062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329" y="3026712"/>
            <a:ext cx="4321969" cy="13913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1" indent="0" algn="ctr">
              <a:buNone/>
              <a:defRPr sz="2000"/>
            </a:lvl2pPr>
            <a:lvl3pPr marL="914441" indent="0" algn="ctr">
              <a:buNone/>
              <a:defRPr sz="1801"/>
            </a:lvl3pPr>
            <a:lvl4pPr marL="1371662" indent="0" algn="ctr">
              <a:buNone/>
              <a:defRPr sz="1600"/>
            </a:lvl4pPr>
            <a:lvl5pPr marL="1828883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4" indent="0" algn="ctr">
              <a:buNone/>
              <a:defRPr sz="1600"/>
            </a:lvl7pPr>
            <a:lvl8pPr marL="3200546" indent="0" algn="ctr">
              <a:buNone/>
              <a:defRPr sz="1600"/>
            </a:lvl8pPr>
            <a:lvl9pPr marL="365776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3879" y="306807"/>
            <a:ext cx="1242566" cy="48835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182" y="306807"/>
            <a:ext cx="3655665" cy="48835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80" y="1436656"/>
            <a:ext cx="4970264" cy="23970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180" y="3856425"/>
            <a:ext cx="4970264" cy="12605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181" y="1534033"/>
            <a:ext cx="2449116" cy="365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7329" y="1534033"/>
            <a:ext cx="2449116" cy="365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06810"/>
            <a:ext cx="4970264" cy="11138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32" y="1412645"/>
            <a:ext cx="2437860" cy="692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1" indent="0">
              <a:buNone/>
              <a:defRPr sz="1801" b="1"/>
            </a:lvl3pPr>
            <a:lvl4pPr marL="1371662" indent="0">
              <a:buNone/>
              <a:defRPr sz="1600" b="1"/>
            </a:lvl4pPr>
            <a:lvl5pPr marL="1828883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4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32" y="2104961"/>
            <a:ext cx="2437860" cy="3096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329" y="1412645"/>
            <a:ext cx="2449866" cy="692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1" indent="0">
              <a:buNone/>
              <a:defRPr sz="1801" b="1"/>
            </a:lvl3pPr>
            <a:lvl4pPr marL="1371662" indent="0">
              <a:buNone/>
              <a:defRPr sz="1600" b="1"/>
            </a:lvl4pPr>
            <a:lvl5pPr marL="1828883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4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7329" y="2104961"/>
            <a:ext cx="2449866" cy="3096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1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84177"/>
            <a:ext cx="1858597" cy="13446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866" y="829713"/>
            <a:ext cx="2917329" cy="4095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32" y="1728787"/>
            <a:ext cx="1858597" cy="3202793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1" indent="0">
              <a:buNone/>
              <a:defRPr sz="1200"/>
            </a:lvl3pPr>
            <a:lvl4pPr marL="1371662" indent="0">
              <a:buNone/>
              <a:defRPr sz="1000"/>
            </a:lvl4pPr>
            <a:lvl5pPr marL="1828883" indent="0">
              <a:buNone/>
              <a:defRPr sz="1000"/>
            </a:lvl5pPr>
            <a:lvl6pPr marL="2286103" indent="0">
              <a:buNone/>
              <a:defRPr sz="1000"/>
            </a:lvl6pPr>
            <a:lvl7pPr marL="2743324" indent="0">
              <a:buNone/>
              <a:defRPr sz="1000"/>
            </a:lvl7pPr>
            <a:lvl8pPr marL="3200546" indent="0">
              <a:buNone/>
              <a:defRPr sz="1000"/>
            </a:lvl8pPr>
            <a:lvl9pPr marL="36577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84177"/>
            <a:ext cx="1858597" cy="13446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9866" y="829713"/>
            <a:ext cx="2917329" cy="40951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21" indent="0">
              <a:buNone/>
              <a:defRPr sz="2800"/>
            </a:lvl2pPr>
            <a:lvl3pPr marL="914441" indent="0">
              <a:buNone/>
              <a:defRPr sz="2400"/>
            </a:lvl3pPr>
            <a:lvl4pPr marL="1371662" indent="0">
              <a:buNone/>
              <a:defRPr sz="2000"/>
            </a:lvl4pPr>
            <a:lvl5pPr marL="1828883" indent="0">
              <a:buNone/>
              <a:defRPr sz="2000"/>
            </a:lvl5pPr>
            <a:lvl6pPr marL="2286103" indent="0">
              <a:buNone/>
              <a:defRPr sz="2000"/>
            </a:lvl6pPr>
            <a:lvl7pPr marL="2743324" indent="0">
              <a:buNone/>
              <a:defRPr sz="2000"/>
            </a:lvl7pPr>
            <a:lvl8pPr marL="3200546" indent="0">
              <a:buNone/>
              <a:defRPr sz="2000"/>
            </a:lvl8pPr>
            <a:lvl9pPr marL="365776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32" y="1728787"/>
            <a:ext cx="1858597" cy="3202793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1" indent="0">
              <a:buNone/>
              <a:defRPr sz="1200"/>
            </a:lvl3pPr>
            <a:lvl4pPr marL="1371662" indent="0">
              <a:buNone/>
              <a:defRPr sz="1000"/>
            </a:lvl4pPr>
            <a:lvl5pPr marL="1828883" indent="0">
              <a:buNone/>
              <a:defRPr sz="1000"/>
            </a:lvl5pPr>
            <a:lvl6pPr marL="2286103" indent="0">
              <a:buNone/>
              <a:defRPr sz="1000"/>
            </a:lvl6pPr>
            <a:lvl7pPr marL="2743324" indent="0">
              <a:buNone/>
              <a:defRPr sz="1000"/>
            </a:lvl7pPr>
            <a:lvl8pPr marL="3200546" indent="0">
              <a:buNone/>
              <a:defRPr sz="1000"/>
            </a:lvl8pPr>
            <a:lvl9pPr marL="36577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7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181" y="306810"/>
            <a:ext cx="4970264" cy="11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181" y="1534033"/>
            <a:ext cx="4970264" cy="365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6182" y="5341101"/>
            <a:ext cx="1296591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8870" y="5341101"/>
            <a:ext cx="1944886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9855" y="5341101"/>
            <a:ext cx="1296591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9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9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7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0c417-4e2e-4376-8274-cee899b23daa" xsi:nil="true"/>
    <lcf76f155ced4ddcb4097134ff3c332f xmlns="9bb6b860-7d2c-4fe4-9d45-75849a769a4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066D8F39A3840A316D41896F52509" ma:contentTypeVersion="16" ma:contentTypeDescription="Create a new document." ma:contentTypeScope="" ma:versionID="adc4e50ebbb388c312e022a7639654e4">
  <xsd:schema xmlns:xsd="http://www.w3.org/2001/XMLSchema" xmlns:xs="http://www.w3.org/2001/XMLSchema" xmlns:p="http://schemas.microsoft.com/office/2006/metadata/properties" xmlns:ns2="9bb6b860-7d2c-4fe4-9d45-75849a769a4a" xmlns:ns3="f3b0c417-4e2e-4376-8274-cee899b23daa" targetNamespace="http://schemas.microsoft.com/office/2006/metadata/properties" ma:root="true" ma:fieldsID="6af8747eba15b0c089a3b686376cfa31" ns2:_="" ns3:_="">
    <xsd:import namespace="9bb6b860-7d2c-4fe4-9d45-75849a769a4a"/>
    <xsd:import namespace="f3b0c417-4e2e-4376-8274-cee899b23d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6b860-7d2c-4fe4-9d45-75849a769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0c417-4e2e-4376-8274-cee899b23da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db7ae8e-6014-44ce-a595-96832c93c241}" ma:internalName="TaxCatchAll" ma:showField="CatchAllData" ma:web="f3b0c417-4e2e-4376-8274-cee899b23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2D368B-A8B6-4627-B1E1-85E09976883E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bb6b860-7d2c-4fe4-9d45-75849a769a4a"/>
    <ds:schemaRef ds:uri="http://schemas.microsoft.com/office/2006/metadata/properties"/>
    <ds:schemaRef ds:uri="f3b0c417-4e2e-4376-8274-cee899b23da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75AB7B-21FC-4646-A84F-61295DFFB0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B1A18-411B-4C96-A946-C43B83F40E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Nagell, John (WAS-WSW)</dc:creator>
  <cp:lastModifiedBy>Keiran Sheridan</cp:lastModifiedBy>
  <cp:revision>4</cp:revision>
  <dcterms:created xsi:type="dcterms:W3CDTF">2021-09-15T20:53:03Z</dcterms:created>
  <dcterms:modified xsi:type="dcterms:W3CDTF">2022-09-26T13:50:14Z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0x010100E61066D8F39A3840A316D41896F52509</vt:lpwstr>
  </property>
</Properties>
</file>