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599B-4CCE-4E14-9C68-BBC64B14D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083F5-5DCF-47E2-A1B5-CD3EA20D8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BE888-950E-4493-9F08-83C75AC8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AD3EE-68FE-438E-BD8B-607B3D8F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394D2-C07E-446A-97BB-9C132325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0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28368-61EB-4BD9-A751-445AA1E00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FBC35-296F-4428-AC0F-41AD0BD6E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8F72-AE34-4467-BA14-287404E9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8478E-9677-42B3-9F48-E3DA8EA9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70CFB-B147-4364-A2A8-73BFD1BF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7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A84BB5-DA58-4009-8672-48A0A38C0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202F0-31A5-45E5-95CC-558042F3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A1E37-7307-45E0-BB51-A2DA9FF51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3415B-D398-438F-9618-BC4B1566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13DC4-1AEE-4137-BD7C-A231FF10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0FAAB-4F37-466A-8ED9-9A6895D69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EAF77-67B4-4A4A-83D0-670E2F24D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B76D8-7E03-4678-99B1-3229F3B3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6FFFA-12B5-49CD-8B2B-365693C7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AB932-B814-40CD-8206-D5533EC1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5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235B-FECC-4BDA-BBA0-B839AE05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0034-A3AA-4CAE-91F9-3CB78C80C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D798E-8D61-4CAF-96A0-1E33D746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11355-2373-46A1-AB2D-FBD43F44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577A3-F332-49CC-84E5-366EEACA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7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16A50-4B23-404D-85FA-5601B6D04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0F2DD-D022-4CCC-A47D-1BA80BD94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2B255-A388-4D4A-A8C6-69BA9E94A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EBF3B-5DE2-4B8B-8535-65F12FF2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42FD1-C707-462D-8E6E-B16FAF0B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539D5-294D-4D61-83AF-274F2F86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2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E997-A9F4-4B35-AC01-2484F637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F06B0-BF94-4994-BF00-760AD35B8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F279D-FE66-48D2-A938-DAE045A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B53C1-5AF8-4E0C-9F9D-BECC2BE1C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9A54C-B337-4AD0-9B57-9A0C6CF13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34C9F-8398-4760-A1EC-06FA74E76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A8BFF5-D2EF-4807-AF34-4C82D85B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9AF21D-EC42-4F8A-ACAA-F1B7FE96C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E477-68DA-4675-9F04-279DFB5B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FDDE5-116E-4205-9739-07D4A419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046BE5-447F-4EDC-B260-86185C0F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C086E-C6CC-4771-A74E-471C4D24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E344B-2265-49B4-B270-EF9AF626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4E8B2F-FB5D-4A38-ABAC-CD0E5150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7C10B-1025-4265-8D2D-BEEB5C5B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3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4B1A-91D0-4511-8611-76F248E0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1209-BECE-48BD-9312-40215561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2A58A-C8A7-4D0C-9725-BDE20DC75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845A9-45D8-4861-9C73-9490EF45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9642A-57A4-448B-8705-B26E93E4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5DE9E-08C5-451D-A7FC-D9AF774B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6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796B2-5E11-4BFB-9045-91A48C84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151A0-4651-4B85-9F5D-6F8271E5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070A1-C59E-4925-9B8C-BC23E3F09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C98F0-A309-4F3E-9BFF-23E992F6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35D9A-14B3-4CD1-A1AA-E46ACF22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13CA3-B885-403A-8437-4A3A6893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7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DB9FD-FC92-4B4F-9FCA-A3CE0ACF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85D1D-9C29-4208-B2AB-B1AE891E9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CF6BB-24D0-4E8B-A6CE-72674BAA2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EF98D-086F-44EE-B9A6-5E9454C7C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77F72-4AD7-43D2-8436-9BFC3C54F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vaccines/resource-center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E47258-5C1F-4925-9CDA-3D7C6B70C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697" y="3051637"/>
            <a:ext cx="10577194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This PPTX is no longer being updated. Please refer to 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hlinkClick r:id="rId2"/>
              </a:rPr>
              <a:t>this resource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the latest information.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8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Eisenbart, Richard (CDC/OD/OADC) (CTR)</dc:creator>
  <cp:lastModifiedBy>Roberts, Kyle (CDC/OD/OADC) (CTR)</cp:lastModifiedBy>
  <cp:revision>2</cp:revision>
  <dcterms:created xsi:type="dcterms:W3CDTF">2022-04-28T17:36:55Z</dcterms:created>
  <dcterms:modified xsi:type="dcterms:W3CDTF">2022-04-28T18:27:43Z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2022-04-28T17:42:55Z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491224ef-0054-42a1-9365-036fd66066eb</vt:lpwstr>
  </property>
  <property fmtid="{D5CDD505-2E9C-101B-9397-08002B2CF9AE}" pid="8" name="MSIP_Label_7b94a7b8-f06c-4dfe-bdcc-9b548fd58c31_ContentBits">
    <vt:lpwstr>0</vt:lpwstr>
  </property>
</Properties>
</file>